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53" d="100"/>
          <a:sy n="53" d="100"/>
        </p:scale>
        <p:origin x="-102"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4223-E6F2-42BA-8FAB-3BAF3AFD0DA8}" type="datetimeFigureOut">
              <a:rPr lang="en-US" smtClean="0"/>
              <a:t>13-Oct-17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92120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4223-E6F2-42BA-8FAB-3BAF3AFD0DA8}" type="datetimeFigureOut">
              <a:rPr lang="en-US" smtClean="0"/>
              <a:t>13-Oct-17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351137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4223-E6F2-42BA-8FAB-3BAF3AFD0DA8}" type="datetimeFigureOut">
              <a:rPr lang="en-US" smtClean="0"/>
              <a:t>13-Oct-17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164768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4223-E6F2-42BA-8FAB-3BAF3AFD0DA8}" type="datetimeFigureOut">
              <a:rPr lang="en-US" smtClean="0"/>
              <a:t>13-Oct-17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30977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4223-E6F2-42BA-8FAB-3BAF3AFD0DA8}" type="datetimeFigureOut">
              <a:rPr lang="en-US" smtClean="0"/>
              <a:t>13-Oct-17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19095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4223-E6F2-42BA-8FAB-3BAF3AFD0DA8}" type="datetimeFigureOut">
              <a:rPr lang="en-US" smtClean="0"/>
              <a:t>13-Oct-17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38555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4223-E6F2-42BA-8FAB-3BAF3AFD0DA8}" type="datetimeFigureOut">
              <a:rPr lang="en-US" smtClean="0"/>
              <a:t>13-Oct-17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82475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4223-E6F2-42BA-8FAB-3BAF3AFD0DA8}" type="datetimeFigureOut">
              <a:rPr lang="en-US" smtClean="0"/>
              <a:t>13-Oct-17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91342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4223-E6F2-42BA-8FAB-3BAF3AFD0DA8}" type="datetimeFigureOut">
              <a:rPr lang="en-US" smtClean="0"/>
              <a:t>13-Oct-17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68223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4223-E6F2-42BA-8FAB-3BAF3AFD0DA8}" type="datetimeFigureOut">
              <a:rPr lang="en-US" smtClean="0"/>
              <a:t>13-Oct-17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196684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4223-E6F2-42BA-8FAB-3BAF3AFD0DA8}" type="datetimeFigureOut">
              <a:rPr lang="en-US" smtClean="0"/>
              <a:t>13-Oct-17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D24B2-771D-407A-98F9-2D35D7CE66C6}" type="slidenum">
              <a:rPr lang="en-US" smtClean="0"/>
              <a:t>‹#›</a:t>
            </a:fld>
            <a:endParaRPr lang="en-US"/>
          </a:p>
        </p:txBody>
      </p:sp>
    </p:spTree>
    <p:extLst>
      <p:ext uri="{BB962C8B-B14F-4D97-AF65-F5344CB8AC3E}">
        <p14:creationId xmlns:p14="http://schemas.microsoft.com/office/powerpoint/2010/main" val="165284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4223-E6F2-42BA-8FAB-3BAF3AFD0DA8}" type="datetimeFigureOut">
              <a:rPr lang="en-US" smtClean="0"/>
              <a:t>13-Oct-17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D24B2-771D-407A-98F9-2D35D7CE66C6}" type="slidenum">
              <a:rPr lang="en-US" smtClean="0"/>
              <a:t>‹#›</a:t>
            </a:fld>
            <a:endParaRPr lang="en-US"/>
          </a:p>
        </p:txBody>
      </p:sp>
    </p:spTree>
    <p:extLst>
      <p:ext uri="{BB962C8B-B14F-4D97-AF65-F5344CB8AC3E}">
        <p14:creationId xmlns:p14="http://schemas.microsoft.com/office/powerpoint/2010/main" val="212667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81000"/>
            <a:ext cx="7086600" cy="800219"/>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J M International School</a:t>
            </a:r>
          </a:p>
          <a:p>
            <a:pPr algn="ctr"/>
            <a:r>
              <a:rPr lang="en-US" dirty="0" smtClean="0"/>
              <a:t>Sector-6, </a:t>
            </a:r>
            <a:r>
              <a:rPr lang="en-US" dirty="0" err="1" smtClean="0"/>
              <a:t>Dwarka</a:t>
            </a:r>
            <a:r>
              <a:rPr lang="en-US" dirty="0" smtClean="0"/>
              <a:t>, New Delhi</a:t>
            </a:r>
            <a:endParaRPr lang="en-US" dirty="0"/>
          </a:p>
        </p:txBody>
      </p:sp>
      <p:sp>
        <p:nvSpPr>
          <p:cNvPr id="5" name="TextBox 4"/>
          <p:cNvSpPr txBox="1"/>
          <p:nvPr/>
        </p:nvSpPr>
        <p:spPr>
          <a:xfrm>
            <a:off x="428170" y="1295400"/>
            <a:ext cx="4524829" cy="1169551"/>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J M International School, </a:t>
            </a:r>
            <a:r>
              <a:rPr lang="en-US" sz="1400" dirty="0" smtClean="0">
                <a:latin typeface="Times New Roman" panose="02020603050405020304" pitchFamily="18" charset="0"/>
                <a:cs typeface="Times New Roman" panose="02020603050405020304" pitchFamily="18" charset="0"/>
              </a:rPr>
              <a:t>celebrates </a:t>
            </a:r>
            <a:r>
              <a:rPr lang="en-US" sz="1400" dirty="0" smtClean="0">
                <a:latin typeface="Times New Roman" panose="02020603050405020304" pitchFamily="18" charset="0"/>
                <a:cs typeface="Times New Roman" panose="02020603050405020304" pitchFamily="18" charset="0"/>
              </a:rPr>
              <a:t>the Outdoor Classroom Day with full vigor  and zeal. The teachers, the principal playing with the kids. Full excitement among the kids and teachers, as they  celebrate the efforts of outdoor learning which they regularly do as part of their curriculum.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689910" y="1758517"/>
            <a:ext cx="3704934" cy="2778700"/>
          </a:xfrm>
          <a:prstGeom prst="rect">
            <a:avLst/>
          </a:prstGeom>
        </p:spPr>
      </p:pic>
      <p:sp>
        <p:nvSpPr>
          <p:cNvPr id="7" name="TextBox 6"/>
          <p:cNvSpPr txBox="1"/>
          <p:nvPr/>
        </p:nvSpPr>
        <p:spPr>
          <a:xfrm>
            <a:off x="5146099" y="5054768"/>
            <a:ext cx="2778701" cy="800219"/>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Can you do it?  </a:t>
            </a:r>
          </a:p>
          <a:p>
            <a:pPr algn="ctr"/>
            <a:r>
              <a:rPr lang="en-US" sz="1600" dirty="0" smtClean="0">
                <a:latin typeface="Times New Roman" panose="02020603050405020304" pitchFamily="18" charset="0"/>
                <a:cs typeface="Times New Roman" panose="02020603050405020304" pitchFamily="18" charset="0"/>
              </a:rPr>
              <a:t>Flying with joy. Kids getting lessons of life through sports.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85" y="2680395"/>
            <a:ext cx="3162878" cy="3162878"/>
          </a:xfrm>
          <a:prstGeom prst="rect">
            <a:avLst/>
          </a:prstGeom>
        </p:spPr>
      </p:pic>
      <p:sp>
        <p:nvSpPr>
          <p:cNvPr id="10" name="TextBox 9"/>
          <p:cNvSpPr txBox="1"/>
          <p:nvPr/>
        </p:nvSpPr>
        <p:spPr>
          <a:xfrm>
            <a:off x="796245" y="5562600"/>
            <a:ext cx="2778701" cy="95410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Wow….</a:t>
            </a:r>
          </a:p>
          <a:p>
            <a:pPr algn="ctr"/>
            <a:r>
              <a:rPr lang="en-US" sz="1400" dirty="0" smtClean="0">
                <a:latin typeface="Times New Roman" panose="02020603050405020304" pitchFamily="18" charset="0"/>
                <a:cs typeface="Times New Roman" panose="02020603050405020304" pitchFamily="18" charset="0"/>
              </a:rPr>
              <a:t>How easily the kids develop both physically and mentally when taken outdoors….</a:t>
            </a:r>
          </a:p>
        </p:txBody>
      </p:sp>
    </p:spTree>
    <p:extLst>
      <p:ext uri="{BB962C8B-B14F-4D97-AF65-F5344CB8AC3E}">
        <p14:creationId xmlns:p14="http://schemas.microsoft.com/office/powerpoint/2010/main" val="184417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054"/>
          <a:stretch/>
        </p:blipFill>
        <p:spPr>
          <a:xfrm>
            <a:off x="304800" y="228600"/>
            <a:ext cx="5964382" cy="5029200"/>
          </a:xfrm>
          <a:prstGeom prst="rect">
            <a:avLst/>
          </a:prstGeom>
        </p:spPr>
      </p:pic>
      <p:sp>
        <p:nvSpPr>
          <p:cNvPr id="3" name="TextBox 2"/>
          <p:cNvSpPr txBox="1"/>
          <p:nvPr/>
        </p:nvSpPr>
        <p:spPr>
          <a:xfrm>
            <a:off x="304800" y="5410200"/>
            <a:ext cx="5964382" cy="646331"/>
          </a:xfrm>
          <a:prstGeom prst="rect">
            <a:avLst/>
          </a:prstGeom>
          <a:noFill/>
        </p:spPr>
        <p:txBody>
          <a:bodyPr wrap="square" rtlCol="0">
            <a:spAutoFit/>
          </a:bodyPr>
          <a:lstStyle/>
          <a:p>
            <a:r>
              <a:rPr lang="en-US" dirty="0" smtClean="0"/>
              <a:t>Complete ecstasy ……………even a vison of these happy faces give immense pleasure…….Nature and kids………!!!</a:t>
            </a:r>
            <a:endParaRPr lang="en-US" dirty="0"/>
          </a:p>
        </p:txBody>
      </p:sp>
    </p:spTree>
    <p:extLst>
      <p:ext uri="{BB962C8B-B14F-4D97-AF65-F5344CB8AC3E}">
        <p14:creationId xmlns:p14="http://schemas.microsoft.com/office/powerpoint/2010/main" val="420756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04800"/>
            <a:ext cx="4165600" cy="3124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600" y="3048000"/>
            <a:ext cx="4673600" cy="3505200"/>
          </a:xfrm>
          <a:prstGeom prst="rect">
            <a:avLst/>
          </a:prstGeom>
        </p:spPr>
      </p:pic>
      <p:sp>
        <p:nvSpPr>
          <p:cNvPr id="4" name="TextBox 3"/>
          <p:cNvSpPr txBox="1"/>
          <p:nvPr/>
        </p:nvSpPr>
        <p:spPr>
          <a:xfrm>
            <a:off x="4800600" y="1220569"/>
            <a:ext cx="3810000" cy="646331"/>
          </a:xfrm>
          <a:prstGeom prst="rect">
            <a:avLst/>
          </a:prstGeom>
          <a:noFill/>
        </p:spPr>
        <p:txBody>
          <a:bodyPr wrap="square" rtlCol="0">
            <a:spAutoFit/>
          </a:bodyPr>
          <a:lstStyle/>
          <a:p>
            <a:r>
              <a:rPr lang="en-US" dirty="0" smtClean="0"/>
              <a:t>Learning colors, textures, balance and team work, all with play and joy…..</a:t>
            </a:r>
            <a:endParaRPr lang="en-US" dirty="0"/>
          </a:p>
        </p:txBody>
      </p:sp>
    </p:spTree>
    <p:extLst>
      <p:ext uri="{BB962C8B-B14F-4D97-AF65-F5344CB8AC3E}">
        <p14:creationId xmlns:p14="http://schemas.microsoft.com/office/powerpoint/2010/main" val="76961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8311"/>
          <a:stretch/>
        </p:blipFill>
        <p:spPr>
          <a:xfrm>
            <a:off x="457200" y="228599"/>
            <a:ext cx="6019799" cy="4924075"/>
          </a:xfrm>
          <a:prstGeom prst="rect">
            <a:avLst/>
          </a:prstGeom>
        </p:spPr>
      </p:pic>
      <p:sp>
        <p:nvSpPr>
          <p:cNvPr id="3" name="TextBox 2"/>
          <p:cNvSpPr txBox="1"/>
          <p:nvPr/>
        </p:nvSpPr>
        <p:spPr>
          <a:xfrm>
            <a:off x="457200" y="5257800"/>
            <a:ext cx="6096000" cy="646331"/>
          </a:xfrm>
          <a:prstGeom prst="rect">
            <a:avLst/>
          </a:prstGeom>
          <a:noFill/>
        </p:spPr>
        <p:txBody>
          <a:bodyPr wrap="square" rtlCol="0">
            <a:spAutoFit/>
          </a:bodyPr>
          <a:lstStyle/>
          <a:p>
            <a:r>
              <a:rPr lang="en-US" dirty="0" smtClean="0"/>
              <a:t>What a </a:t>
            </a:r>
            <a:r>
              <a:rPr lang="en-US" dirty="0" err="1" smtClean="0"/>
              <a:t>colourful</a:t>
            </a:r>
            <a:r>
              <a:rPr lang="en-US" dirty="0" smtClean="0"/>
              <a:t> display of kids trying to take big but balanced steps forwards, and naturally developing their skills…..!!!</a:t>
            </a:r>
            <a:endParaRPr lang="en-US" dirty="0"/>
          </a:p>
        </p:txBody>
      </p:sp>
    </p:spTree>
    <p:extLst>
      <p:ext uri="{BB962C8B-B14F-4D97-AF65-F5344CB8AC3E}">
        <p14:creationId xmlns:p14="http://schemas.microsoft.com/office/powerpoint/2010/main" val="385960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100" y="1181100"/>
            <a:ext cx="5791200" cy="4343400"/>
          </a:xfrm>
          <a:prstGeom prst="rect">
            <a:avLst/>
          </a:prstGeom>
        </p:spPr>
      </p:pic>
      <p:sp>
        <p:nvSpPr>
          <p:cNvPr id="5" name="TextBox 4"/>
          <p:cNvSpPr txBox="1"/>
          <p:nvPr/>
        </p:nvSpPr>
        <p:spPr>
          <a:xfrm>
            <a:off x="5334000" y="5879068"/>
            <a:ext cx="3429000" cy="369332"/>
          </a:xfrm>
          <a:prstGeom prst="rect">
            <a:avLst/>
          </a:prstGeom>
          <a:noFill/>
        </p:spPr>
        <p:txBody>
          <a:bodyPr wrap="square" rtlCol="0">
            <a:spAutoFit/>
          </a:bodyPr>
          <a:lstStyle/>
          <a:p>
            <a:r>
              <a:rPr lang="en-US" dirty="0" smtClean="0"/>
              <a:t>Wow…..how do you do that???</a:t>
            </a:r>
            <a:endParaRPr lang="en-US" dirty="0"/>
          </a:p>
        </p:txBody>
      </p:sp>
    </p:spTree>
    <p:extLst>
      <p:ext uri="{BB962C8B-B14F-4D97-AF65-F5344CB8AC3E}">
        <p14:creationId xmlns:p14="http://schemas.microsoft.com/office/powerpoint/2010/main" val="415584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6680200" cy="5010150"/>
          </a:xfrm>
          <a:prstGeom prst="rect">
            <a:avLst/>
          </a:prstGeom>
        </p:spPr>
      </p:pic>
      <p:sp>
        <p:nvSpPr>
          <p:cNvPr id="3" name="TextBox 2"/>
          <p:cNvSpPr txBox="1"/>
          <p:nvPr/>
        </p:nvSpPr>
        <p:spPr>
          <a:xfrm>
            <a:off x="228600" y="5410200"/>
            <a:ext cx="6680200" cy="646331"/>
          </a:xfrm>
          <a:prstGeom prst="rect">
            <a:avLst/>
          </a:prstGeom>
          <a:noFill/>
        </p:spPr>
        <p:txBody>
          <a:bodyPr wrap="square" rtlCol="0">
            <a:spAutoFit/>
          </a:bodyPr>
          <a:lstStyle/>
          <a:p>
            <a:r>
              <a:rPr lang="en-US" dirty="0" smtClean="0"/>
              <a:t>What a joyful learning of Daylight and shadow relation, with dance and play with shadows…..!!!</a:t>
            </a:r>
            <a:endParaRPr lang="en-US" dirty="0"/>
          </a:p>
        </p:txBody>
      </p:sp>
    </p:spTree>
    <p:extLst>
      <p:ext uri="{BB962C8B-B14F-4D97-AF65-F5344CB8AC3E}">
        <p14:creationId xmlns:p14="http://schemas.microsoft.com/office/powerpoint/2010/main" val="355982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57200"/>
            <a:ext cx="6400800" cy="4800600"/>
          </a:xfrm>
          <a:prstGeom prst="rect">
            <a:avLst/>
          </a:prstGeom>
        </p:spPr>
      </p:pic>
      <p:sp>
        <p:nvSpPr>
          <p:cNvPr id="4" name="TextBox 3"/>
          <p:cNvSpPr txBox="1"/>
          <p:nvPr/>
        </p:nvSpPr>
        <p:spPr>
          <a:xfrm>
            <a:off x="533400" y="5410199"/>
            <a:ext cx="6680200" cy="923330"/>
          </a:xfrm>
          <a:prstGeom prst="rect">
            <a:avLst/>
          </a:prstGeom>
          <a:noFill/>
        </p:spPr>
        <p:txBody>
          <a:bodyPr wrap="square" rtlCol="0">
            <a:spAutoFit/>
          </a:bodyPr>
          <a:lstStyle/>
          <a:p>
            <a:r>
              <a:rPr lang="en-US" dirty="0" smtClean="0"/>
              <a:t>Rejoice and play with your shadows..!!! See how the sunlight and shadows play with you….!!! How amazingly the teachers dance with the kids to make them learn……!</a:t>
            </a:r>
            <a:endParaRPr lang="en-US" dirty="0"/>
          </a:p>
        </p:txBody>
      </p:sp>
    </p:spTree>
    <p:extLst>
      <p:ext uri="{BB962C8B-B14F-4D97-AF65-F5344CB8AC3E}">
        <p14:creationId xmlns:p14="http://schemas.microsoft.com/office/powerpoint/2010/main" val="1894404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204</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Sonam</dc:creator>
  <cp:lastModifiedBy>Sonam</cp:lastModifiedBy>
  <cp:revision>17</cp:revision>
  <dcterms:created xsi:type="dcterms:W3CDTF">2017-10-13T05:24:45Z</dcterms:created>
  <dcterms:modified xsi:type="dcterms:W3CDTF">2017-10-13T10:06:55Z</dcterms:modified>
</cp:coreProperties>
</file>